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68" r:id="rId5"/>
    <p:sldId id="257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ACD9"/>
    <a:srgbClr val="738034"/>
    <a:srgbClr val="04617B"/>
    <a:srgbClr val="91D3A1"/>
    <a:srgbClr val="F3D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4A5DBF-29FD-4B8F-8B85-1F5670C697C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  <a:alpha val="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arren.FORA\AppData\Local\Microsoft\Windows\Temporary Internet Files\Content.Outlook\2LL422W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838200"/>
            <a:ext cx="1295400" cy="13084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85800"/>
            <a:ext cx="74676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tx1">
                      <a:lumMod val="95000"/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Fort Ord Reuse Authority</a:t>
            </a:r>
            <a:r>
              <a:rPr lang="en-US" sz="4000" b="0" dirty="0" smtClean="0"/>
              <a:t/>
            </a:r>
            <a:br>
              <a:rPr lang="en-US" sz="4000" b="0" dirty="0" smtClean="0"/>
            </a:br>
            <a:endParaRPr lang="en-US" sz="40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362200"/>
            <a:ext cx="8763000" cy="32004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55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FORA’s</a:t>
            </a:r>
            <a:r>
              <a:rPr lang="en-US" sz="5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Role in 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5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Land Use Decisions</a:t>
            </a:r>
          </a:p>
          <a:p>
            <a:pPr algn="ctr">
              <a:spcBef>
                <a:spcPts val="0"/>
              </a:spcBef>
              <a:buNone/>
            </a:pPr>
            <a:endParaRPr lang="en-US" sz="2900" dirty="0" smtClean="0">
              <a:solidFill>
                <a:schemeClr val="tx2"/>
              </a:solidFill>
              <a:latin typeface="Gabriola" pitchFamily="82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September 13, 2013 FORA Board Meeting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5715000"/>
            <a:ext cx="4953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Jon Giffen</a:t>
            </a:r>
          </a:p>
          <a:p>
            <a:pPr algn="ctr"/>
            <a:r>
              <a:rPr lang="en-US" sz="26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Authority Counsel</a:t>
            </a:r>
            <a:endParaRPr lang="en-US" sz="2600" dirty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47800"/>
            <a:ext cx="4267200" cy="685800"/>
          </a:xfrm>
        </p:spPr>
        <p:txBody>
          <a:bodyPr>
            <a:noAutofit/>
          </a:bodyPr>
          <a:lstStyle/>
          <a:p>
            <a:r>
              <a:rPr lang="en-US" sz="3500" u="sng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Issue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: </a:t>
            </a:r>
            <a:br>
              <a:rPr lang="en-US" sz="3500" dirty="0" smtClean="0">
                <a:latin typeface="Arial" pitchFamily="34" charset="0"/>
                <a:cs typeface="Arial" pitchFamily="34" charset="0"/>
              </a:rPr>
            </a:b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382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FORA  may influence land use decisions in 3 ways:</a:t>
            </a:r>
          </a:p>
          <a:p>
            <a:pPr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making BRP consistency determinations authorized by the Fort Ord Reuse Act;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instituting land use controls by contract; and 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exerting power over property through direct ownership.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438400"/>
            <a:ext cx="22098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u="sng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Answer</a:t>
            </a:r>
            <a:r>
              <a:rPr lang="en-US" sz="3500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en-US" sz="3500" dirty="0" smtClean="0">
                <a:solidFill>
                  <a:srgbClr val="04617B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500" dirty="0">
              <a:solidFill>
                <a:srgbClr val="04617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828800"/>
            <a:ext cx="8382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FORA’s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role in making land use decisions?</a:t>
            </a:r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610600" cy="838200"/>
          </a:xfrm>
        </p:spPr>
        <p:txBody>
          <a:bodyPr>
            <a:noAutofit/>
          </a:bodyPr>
          <a:lstStyle/>
          <a:p>
            <a:pPr marL="742950" indent="-568325">
              <a:buFont typeface="+mj-lt"/>
              <a:buAutoNum type="arabicParenR"/>
            </a:pPr>
            <a:r>
              <a:rPr lang="en-US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BRP Consistency Determinations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500" b="1" dirty="0" smtClean="0">
                <a:solidFill>
                  <a:srgbClr val="56ACD9"/>
                </a:solidFill>
                <a:latin typeface="Arial" pitchFamily="34" charset="0"/>
                <a:cs typeface="Arial" pitchFamily="34" charset="0"/>
              </a:rPr>
              <a:t>Fort Ord Reuse Act </a:t>
            </a:r>
          </a:p>
          <a:p>
            <a:pPr>
              <a:buNone/>
            </a:pPr>
            <a:endParaRPr lang="en-US" sz="500" b="1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FORA’s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powers and duties “prevail over those of any local entity, including any City or County.”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ClrTx/>
              <a:buSzPct val="100000"/>
              <a:buNone/>
            </a:pPr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FORA Board creates the BRP, and local jurisdictions implement the BRP through their own general plans, zoning ordinances and the permit approval process.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SzPct val="100000"/>
              <a:buNone/>
            </a:pPr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FORA Board primarily enforces BRP by declaring general plans, zoning ordinances, and other implementing actions to be “consistent” or “inconsistent” with the BRP.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Gov. Code §§ 67675, 67675.5.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ClrTx/>
              <a:buSzPct val="100000"/>
              <a:buNone/>
            </a:pPr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Fort Ord Reuse Act delegates all development review authority to the “county or city over any development proposed within the area to which the general plan applies.”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Gov. Code § 67675.6.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73050" indent="-4127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One Exception</a:t>
            </a:r>
            <a:r>
              <a:rPr lang="en-US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17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Actions of the member agency…may  be reviewed by the board on its own initiative, or may be appealed to the board.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Gov. Code § 67675.8(b)(2).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610600" cy="838200"/>
          </a:xfrm>
        </p:spPr>
        <p:txBody>
          <a:bodyPr>
            <a:noAutofit/>
          </a:bodyPr>
          <a:lstStyle/>
          <a:p>
            <a:pPr marL="742950" indent="-511175">
              <a:buFont typeface="+mj-lt"/>
              <a:buAutoNum type="arabicParenR" startAt="2"/>
            </a:pPr>
            <a:r>
              <a:rPr lang="en-US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191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900" b="1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ClrTx/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Land use decisions can also be controlled by contract. </a:t>
            </a:r>
          </a:p>
          <a:p>
            <a:pPr marL="0" lvl="0" indent="0">
              <a:spcBef>
                <a:spcPts val="0"/>
              </a:spcBef>
              <a:buClrTx/>
              <a:buSzPct val="100000"/>
              <a:buNone/>
            </a:pP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ClrTx/>
              <a:buSzPct val="100000"/>
              <a:buNone/>
            </a:pP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ClrTx/>
              <a:buSzPct val="100000"/>
              <a:buNone/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Three provisions in the Fort Ord Reuse Act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>
              <a:spcBef>
                <a:spcPts val="0"/>
              </a:spcBef>
              <a:buClrTx/>
              <a:buSzPct val="100000"/>
              <a:buNone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56ACD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GC § 67677</a:t>
            </a:r>
            <a:r>
              <a:rPr lang="en-US" sz="2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: agreements with United States…</a:t>
            </a: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SzPct val="100000"/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56ACD9"/>
                </a:solidFill>
                <a:latin typeface="Arial" pitchFamily="34" charset="0"/>
                <a:cs typeface="Arial" pitchFamily="34" charset="0"/>
              </a:rPr>
              <a:t>GC § 67680: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agreements as necessary to mitigate the impact of the reuse of Fort Ord on rare and endangered species of flora and fauna.</a:t>
            </a:r>
          </a:p>
          <a:p>
            <a:pPr lvl="0">
              <a:spcBef>
                <a:spcPts val="0"/>
              </a:spcBef>
              <a:buClrTx/>
              <a:buSzPct val="100000"/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56ACD9"/>
                </a:solidFill>
                <a:latin typeface="Arial" pitchFamily="34" charset="0"/>
                <a:cs typeface="Arial" pitchFamily="34" charset="0"/>
              </a:rPr>
              <a:t>GC § 67680.5: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agreements as necessary to mitigate impacts of the reuse of Fort Ord in addition to those specified in § 67680.</a:t>
            </a:r>
          </a:p>
          <a:p>
            <a:pPr>
              <a:spcBef>
                <a:spcPts val="0"/>
              </a:spcBef>
              <a:buClrTx/>
              <a:buSzPct val="100000"/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SzPct val="100000"/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73050" indent="-41275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6096000"/>
            <a:ext cx="8229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Tx/>
              <a:buSzPct val="100000"/>
              <a:buNone/>
            </a:pPr>
            <a:r>
              <a:rPr lang="en-US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Most important contractual expression: Implementation Agreements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>
            <a:normAutofit/>
          </a:bodyPr>
          <a:lstStyle/>
          <a:p>
            <a:pPr marL="623888" indent="-565150" algn="l">
              <a:buFont typeface="+mj-lt"/>
              <a:buAutoNum type="arabicParenR" startAt="3"/>
            </a:pPr>
            <a:r>
              <a:rPr lang="en-US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Ownership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050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FORA authorized to accept title to land from Army. Gov. Code 67678.</a:t>
            </a:r>
          </a:p>
          <a:p>
            <a:pPr marL="514350" indent="-514350">
              <a:buClrTx/>
              <a:buFont typeface="+mj-lt"/>
              <a:buAutoNum type="alphaLcPeriod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 law allows FORA to retain property for express purpose of influencing land use decisions.</a:t>
            </a:r>
          </a:p>
          <a:p>
            <a:pPr marL="514350" indent="-514350">
              <a:buClrTx/>
              <a:buFont typeface="+mj-lt"/>
              <a:buAutoNum type="alphaLcPeriod"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FORA can retain title to property if:</a:t>
            </a:r>
          </a:p>
          <a:p>
            <a:pPr marL="514350" indent="-514350">
              <a:buClrTx/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lvl="2">
              <a:buClrTx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Board determines it is necessary or convenient to carrying out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FORA’s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responsibilities pursuant to law, and</a:t>
            </a:r>
          </a:p>
          <a:p>
            <a:pPr lvl="2">
              <a:buClrTx/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lvl="2">
              <a:buClrTx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Board determines that retention will not cause financial hardship to the city or county with jurisdiction over the property. Gov. Code § 67678(b)(4).</a:t>
            </a:r>
          </a:p>
          <a:p>
            <a:pPr marL="514350" indent="-514350">
              <a:buClrTx/>
              <a:buFont typeface="+mj-lt"/>
              <a:buAutoNum type="alphaLcPeriod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Concluding Points</a:t>
            </a:r>
            <a:endParaRPr 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0" algn="just"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FORA may influence land use by making consistency determinations that ensure compliance with the BRP.</a:t>
            </a:r>
          </a:p>
          <a:p>
            <a:pPr lvl="0" algn="just">
              <a:buClrTx/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FORA may influence land use by contract, primarily through Implementation Agreements.</a:t>
            </a:r>
          </a:p>
          <a:p>
            <a:pPr lvl="0" algn="just">
              <a:buClrTx/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FORA may influence land use by ownership of land, although it can only retain ownership of land if: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necessary or convenient to carrying out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FORA's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responsibilities pursuant to law; and (ii) so long as no significant financial hardship is caused to the underlying jurisdiction.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7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</TotalTime>
  <Words>489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Fort Ord Reuse Authority </vt:lpstr>
      <vt:lpstr>Issue:  </vt:lpstr>
      <vt:lpstr>BRP Consistency Determinations</vt:lpstr>
      <vt:lpstr>Contract</vt:lpstr>
      <vt:lpstr>Ownership</vt:lpstr>
      <vt:lpstr>Concluding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Reuse Plan “Post-Reassessment” Policy Workshop #1</dc:title>
  <dc:creator>darren</dc:creator>
  <cp:lastModifiedBy>Jonathan Garcia</cp:lastModifiedBy>
  <cp:revision>92</cp:revision>
  <cp:lastPrinted>2013-09-13T17:33:15Z</cp:lastPrinted>
  <dcterms:created xsi:type="dcterms:W3CDTF">2013-02-13T18:42:46Z</dcterms:created>
  <dcterms:modified xsi:type="dcterms:W3CDTF">2013-09-13T17:37:00Z</dcterms:modified>
</cp:coreProperties>
</file>